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7"/>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321" r:id="rId14"/>
    <p:sldId id="269" r:id="rId15"/>
    <p:sldId id="271" r:id="rId16"/>
    <p:sldId id="272" r:id="rId17"/>
    <p:sldId id="273" r:id="rId18"/>
    <p:sldId id="274" r:id="rId19"/>
    <p:sldId id="275" r:id="rId20"/>
    <p:sldId id="276" r:id="rId21"/>
    <p:sldId id="277" r:id="rId22"/>
    <p:sldId id="308" r:id="rId23"/>
    <p:sldId id="309" r:id="rId24"/>
    <p:sldId id="310" r:id="rId25"/>
    <p:sldId id="311" r:id="rId26"/>
    <p:sldId id="312" r:id="rId27"/>
    <p:sldId id="313" r:id="rId28"/>
    <p:sldId id="314" r:id="rId29"/>
    <p:sldId id="315" r:id="rId30"/>
    <p:sldId id="316" r:id="rId31"/>
    <p:sldId id="317" r:id="rId32"/>
    <p:sldId id="318" r:id="rId33"/>
    <p:sldId id="332" r:id="rId34"/>
    <p:sldId id="319" r:id="rId35"/>
    <p:sldId id="320" r:id="rId36"/>
    <p:sldId id="322" r:id="rId37"/>
    <p:sldId id="323" r:id="rId38"/>
    <p:sldId id="324" r:id="rId39"/>
    <p:sldId id="325" r:id="rId40"/>
    <p:sldId id="326" r:id="rId41"/>
    <p:sldId id="327" r:id="rId42"/>
    <p:sldId id="328" r:id="rId43"/>
    <p:sldId id="329" r:id="rId44"/>
    <p:sldId id="330" r:id="rId45"/>
    <p:sldId id="331" r:id="rId46"/>
    <p:sldId id="278" r:id="rId47"/>
    <p:sldId id="279" r:id="rId48"/>
    <p:sldId id="280" r:id="rId49"/>
    <p:sldId id="281" r:id="rId50"/>
    <p:sldId id="282" r:id="rId51"/>
    <p:sldId id="283" r:id="rId52"/>
    <p:sldId id="284" r:id="rId53"/>
    <p:sldId id="285" r:id="rId54"/>
    <p:sldId id="286" r:id="rId55"/>
    <p:sldId id="287" r:id="rId56"/>
    <p:sldId id="288" r:id="rId57"/>
    <p:sldId id="289" r:id="rId58"/>
    <p:sldId id="290" r:id="rId59"/>
    <p:sldId id="291" r:id="rId60"/>
    <p:sldId id="292" r:id="rId61"/>
    <p:sldId id="293" r:id="rId62"/>
    <p:sldId id="294" r:id="rId63"/>
    <p:sldId id="295" r:id="rId64"/>
    <p:sldId id="296" r:id="rId65"/>
    <p:sldId id="297" r:id="rId66"/>
    <p:sldId id="298" r:id="rId67"/>
    <p:sldId id="299" r:id="rId68"/>
    <p:sldId id="300" r:id="rId69"/>
    <p:sldId id="301" r:id="rId70"/>
    <p:sldId id="302" r:id="rId71"/>
    <p:sldId id="303" r:id="rId72"/>
    <p:sldId id="304" r:id="rId73"/>
    <p:sldId id="305" r:id="rId74"/>
    <p:sldId id="306" r:id="rId75"/>
    <p:sldId id="307" r:id="rId7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8"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2" d="100"/>
          <a:sy n="92" d="100"/>
        </p:scale>
        <p:origin x="6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a:t>
            </a:r>
          </a:p>
        </p:txBody>
      </p:sp>
      <p:sp>
        <p:nvSpPr>
          <p:cNvPr id="3" name="Text Placeholder 2"/>
          <p:cNvSpPr>
            <a:spLocks noGrp="1"/>
          </p:cNvSpPr>
          <p:nvPr>
            <p:ph type="body" idx="1"/>
          </p:nvPr>
        </p:nvSpPr>
        <p:spPr/>
        <p:txBody>
          <a:bodyPr/>
          <a:lstStyle/>
          <a:p>
            <a:r>
              <a:rPr lang="en-GB">
                <a:hlinkClick r:id="rId2"/>
              </a:rPr>
              <a:t>https://github.com/callumc20171/3.7-Assessment</a:t>
            </a:r>
            <a:endParaRPr lang="en-GB" dirty="0"/>
          </a:p>
        </p:txBody>
      </p:sp>
    </p:spTree>
    <p:extLst>
      <p:ext uri="{BB962C8B-B14F-4D97-AF65-F5344CB8AC3E}">
        <p14:creationId xmlns:p14="http://schemas.microsoft.com/office/powerpoint/2010/main" val="1851616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a:t>•The top of the page must contain their Company name and logo heading </a:t>
            </a:r>
          </a:p>
          <a:p>
            <a:pPr marL="91440" lvl="0" indent="0">
              <a:spcBef>
                <a:spcPts val="0"/>
              </a:spcBef>
              <a:buSzPts val="2200"/>
              <a:buNone/>
            </a:pPr>
            <a:r>
              <a:rPr lang="en-GB" sz="800" dirty="0"/>
              <a:t>•A footer containing their contact details</a:t>
            </a:r>
          </a:p>
          <a:p>
            <a:pPr marL="91440" lvl="0" indent="0">
              <a:spcBef>
                <a:spcPts val="0"/>
              </a:spcBef>
              <a:buSzPts val="2200"/>
              <a:buNone/>
            </a:pPr>
            <a:r>
              <a:rPr lang="en-GB" sz="800" dirty="0"/>
              <a:t>•The GUI should clearly display each of the vehicles with a photo, daily hire price and their corresponding description</a:t>
            </a:r>
          </a:p>
          <a:p>
            <a:pPr marL="91440" lvl="0" indent="0">
              <a:spcBef>
                <a:spcPts val="0"/>
              </a:spcBef>
              <a:buSzPts val="2200"/>
              <a:buNone/>
            </a:pPr>
            <a:r>
              <a:rPr lang="en-GB" sz="800" dirty="0"/>
              <a:t>•The user should then be allowed to select a vehicle</a:t>
            </a:r>
          </a:p>
          <a:p>
            <a:pPr marL="91440" lvl="0" indent="0">
              <a:spcBef>
                <a:spcPts val="0"/>
              </a:spcBef>
              <a:buSzPts val="2200"/>
              <a:buNone/>
            </a:pPr>
            <a:r>
              <a:rPr lang="en-GB" sz="800" dirty="0"/>
              <a:t>•Allow users to select from extra options (listed above)</a:t>
            </a:r>
          </a:p>
          <a:p>
            <a:pPr marL="91440" lvl="0" indent="0">
              <a:spcBef>
                <a:spcPts val="0"/>
              </a:spcBef>
              <a:buSzPts val="2200"/>
              <a:buNone/>
            </a:pPr>
            <a:r>
              <a:rPr lang="en-GB" sz="800" dirty="0"/>
              <a:t>•Select their number of days – number input (max 14)</a:t>
            </a:r>
          </a:p>
          <a:p>
            <a:pPr marL="91440" lvl="0" indent="0">
              <a:spcBef>
                <a:spcPts val="0"/>
              </a:spcBef>
              <a:buSzPts val="2200"/>
              <a:buNone/>
            </a:pPr>
            <a:r>
              <a:rPr lang="en-GB" sz="800" dirty="0"/>
              <a:t>•Pick up date – date input   </a:t>
            </a:r>
          </a:p>
          <a:p>
            <a:pPr marL="91440" lvl="0" indent="0">
              <a:spcBef>
                <a:spcPts val="0"/>
              </a:spcBef>
              <a:buSzPts val="2200"/>
              <a:buNone/>
            </a:pPr>
            <a:r>
              <a:rPr lang="en-GB" sz="800" dirty="0"/>
              <a:t>•A 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a:t>•First name</a:t>
            </a:r>
          </a:p>
          <a:p>
            <a:pPr marL="91440" lvl="0" indent="0">
              <a:spcBef>
                <a:spcPts val="0"/>
              </a:spcBef>
              <a:buSzPts val="2200"/>
              <a:buNone/>
            </a:pPr>
            <a:r>
              <a:rPr lang="en-GB" sz="800" dirty="0"/>
              <a:t>•Last name </a:t>
            </a:r>
          </a:p>
          <a:p>
            <a:pPr marL="91440" lvl="0" indent="0">
              <a:spcBef>
                <a:spcPts val="0"/>
              </a:spcBef>
              <a:buSzPts val="2200"/>
              <a:buNone/>
            </a:pPr>
            <a:r>
              <a:rPr lang="en-GB" sz="800" dirty="0"/>
              <a:t>•Age (if they are younger than 25, they cannot make a reservation)</a:t>
            </a:r>
          </a:p>
          <a:p>
            <a:pPr marL="91440" lvl="0" indent="0">
              <a:spcBef>
                <a:spcPts val="0"/>
              </a:spcBef>
              <a:buSzPts val="2200"/>
              <a:buNone/>
            </a:pPr>
            <a:r>
              <a:rPr lang="en-GB" sz="800" dirty="0"/>
              <a:t>•Cell phone number</a:t>
            </a:r>
          </a:p>
          <a:p>
            <a:pPr marL="91440" lvl="0" indent="0">
              <a:spcBef>
                <a:spcPts val="0"/>
              </a:spcBef>
              <a:buSzPts val="2200"/>
              <a:buNone/>
            </a:pPr>
            <a:r>
              <a:rPr lang="en-GB" sz="800" dirty="0"/>
              <a:t>•Email address</a:t>
            </a:r>
          </a:p>
          <a:p>
            <a:pPr marL="91440" lvl="0" indent="0">
              <a:spcBef>
                <a:spcPts val="0"/>
              </a:spcBef>
              <a:buSzPts val="2200"/>
              <a:buNone/>
            </a:pPr>
            <a:r>
              <a:rPr lang="en-GB" sz="800" dirty="0"/>
              <a:t>•A 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a:t>The 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a:p>
          <a:p>
            <a:pPr marL="114300" lvl="0" indent="0">
              <a:buNone/>
            </a:pPr>
            <a:r>
              <a:rPr lang="en-US" sz="800" dirty="0"/>
              <a:t>Extra 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a:t>the 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3141134" y="393192"/>
            <a:ext cx="5698066" cy="13441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0000"/>
              </a:lnSpc>
              <a:spcBef>
                <a:spcPts val="0"/>
              </a:spcBef>
              <a:spcAft>
                <a:spcPts val="0"/>
              </a:spcAft>
              <a:buClr>
                <a:srgbClr val="0C0C0C"/>
              </a:buClr>
              <a:buSzPts val="5000"/>
              <a:buFont typeface="Twentieth Century"/>
              <a:buNone/>
            </a:pPr>
            <a:r>
              <a:rPr lang="en-US" b="1" dirty="0"/>
              <a:t>STEP 2:IDEATE (HIGH FIDELITY WIREFRAME)</a:t>
            </a:r>
            <a:endParaRPr b="1" dirty="0"/>
          </a:p>
        </p:txBody>
      </p:sp>
      <p:sp>
        <p:nvSpPr>
          <p:cNvPr id="205" name="Google Shape;205;p13"/>
          <p:cNvSpPr txBox="1">
            <a:spLocks noGrp="1"/>
          </p:cNvSpPr>
          <p:nvPr>
            <p:ph type="body" idx="1"/>
          </p:nvPr>
        </p:nvSpPr>
        <p:spPr>
          <a:xfrm>
            <a:off x="3141135" y="2286000"/>
            <a:ext cx="5698066"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r>
              <a:rPr lang="en-NZ" dirty="0"/>
              <a:t>1)It look very professional. The layout flows well with the information, it’s very step by step which I like. The select a car function is something even I may think about doing.</a:t>
            </a:r>
          </a:p>
          <a:p>
            <a:pPr marL="91440" lvl="0" indent="0" algn="l" rtl="0">
              <a:lnSpc>
                <a:spcPct val="90000"/>
              </a:lnSpc>
              <a:spcBef>
                <a:spcPts val="0"/>
              </a:spcBef>
              <a:spcAft>
                <a:spcPts val="0"/>
              </a:spcAft>
              <a:buSzPts val="2200"/>
              <a:buNone/>
            </a:pPr>
            <a:endParaRPr lang="en-NZ" dirty="0"/>
          </a:p>
          <a:p>
            <a:pPr marL="91440" lvl="0" indent="0" algn="l" rtl="0">
              <a:lnSpc>
                <a:spcPct val="90000"/>
              </a:lnSpc>
              <a:spcBef>
                <a:spcPts val="0"/>
              </a:spcBef>
              <a:spcAft>
                <a:spcPts val="0"/>
              </a:spcAft>
              <a:buSzPts val="2200"/>
              <a:buNone/>
            </a:pPr>
            <a:r>
              <a:rPr lang="en-NZ" dirty="0"/>
              <a:t>2) Colours contrasting does not work overall, it makes it visibly hard to read, especially the nav bar and footer</a:t>
            </a:r>
            <a:endParaRPr dirty="0"/>
          </a:p>
        </p:txBody>
      </p:sp>
      <p:pic>
        <p:nvPicPr>
          <p:cNvPr id="2" name="Picture 1">
            <a:extLst>
              <a:ext uri="{FF2B5EF4-FFF2-40B4-BE49-F238E27FC236}">
                <a16:creationId xmlns:a16="http://schemas.microsoft.com/office/drawing/2014/main" id="{B954BEA4-662A-48B9-9610-DDAF5202026B}"/>
              </a:ext>
            </a:extLst>
          </p:cNvPr>
          <p:cNvPicPr>
            <a:picLocks noChangeAspect="1"/>
          </p:cNvPicPr>
          <p:nvPr/>
        </p:nvPicPr>
        <p:blipFill>
          <a:blip r:embed="rId3"/>
          <a:stretch>
            <a:fillRect/>
          </a:stretch>
        </p:blipFill>
        <p:spPr>
          <a:xfrm>
            <a:off x="0" y="0"/>
            <a:ext cx="3091167" cy="6858000"/>
          </a:xfrm>
          <a:prstGeom prst="rect">
            <a:avLst/>
          </a:prstGeom>
        </p:spPr>
      </p:pic>
      <p:pic>
        <p:nvPicPr>
          <p:cNvPr id="3" name="Picture 2">
            <a:extLst>
              <a:ext uri="{FF2B5EF4-FFF2-40B4-BE49-F238E27FC236}">
                <a16:creationId xmlns:a16="http://schemas.microsoft.com/office/drawing/2014/main" id="{47385772-4B66-45BC-B0BA-EF2BAA192CE7}"/>
              </a:ext>
            </a:extLst>
          </p:cNvPr>
          <p:cNvPicPr>
            <a:picLocks noChangeAspect="1"/>
          </p:cNvPicPr>
          <p:nvPr/>
        </p:nvPicPr>
        <p:blipFill>
          <a:blip r:embed="rId4"/>
          <a:stretch>
            <a:fillRect/>
          </a:stretch>
        </p:blipFill>
        <p:spPr>
          <a:xfrm>
            <a:off x="9050867" y="0"/>
            <a:ext cx="3141133"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pic>
        <p:nvPicPr>
          <p:cNvPr id="2" name="Picture 1"/>
          <p:cNvPicPr>
            <a:picLocks noChangeAspect="1"/>
          </p:cNvPicPr>
          <p:nvPr/>
        </p:nvPicPr>
        <p:blipFill>
          <a:blip r:embed="rId3"/>
          <a:stretch>
            <a:fillRect/>
          </a:stretch>
        </p:blipFill>
        <p:spPr>
          <a:xfrm>
            <a:off x="1903891" y="1905000"/>
            <a:ext cx="4018927" cy="2070001"/>
          </a:xfrm>
          <a:prstGeom prst="rect">
            <a:avLst/>
          </a:prstGeom>
        </p:spPr>
      </p:pic>
      <p:pic>
        <p:nvPicPr>
          <p:cNvPr id="4" name="Picture 3"/>
          <p:cNvPicPr>
            <a:picLocks noChangeAspect="1"/>
          </p:cNvPicPr>
          <p:nvPr/>
        </p:nvPicPr>
        <p:blipFill>
          <a:blip r:embed="rId4"/>
          <a:stretch>
            <a:fillRect/>
          </a:stretch>
        </p:blipFill>
        <p:spPr>
          <a:xfrm>
            <a:off x="5922818" y="1905000"/>
            <a:ext cx="4037877" cy="2070001"/>
          </a:xfrm>
          <a:prstGeom prst="rect">
            <a:avLst/>
          </a:prstGeom>
        </p:spPr>
      </p:pic>
      <p:pic>
        <p:nvPicPr>
          <p:cNvPr id="5" name="Picture 4"/>
          <p:cNvPicPr>
            <a:picLocks noChangeAspect="1"/>
          </p:cNvPicPr>
          <p:nvPr/>
        </p:nvPicPr>
        <p:blipFill>
          <a:blip r:embed="rId5"/>
          <a:stretch>
            <a:fillRect/>
          </a:stretch>
        </p:blipFill>
        <p:spPr>
          <a:xfrm>
            <a:off x="1903890" y="3975001"/>
            <a:ext cx="4018927" cy="2037367"/>
          </a:xfrm>
          <a:prstGeom prst="rect">
            <a:avLst/>
          </a:prstGeom>
        </p:spPr>
      </p:pic>
      <p:pic>
        <p:nvPicPr>
          <p:cNvPr id="6" name="Picture 5"/>
          <p:cNvPicPr>
            <a:picLocks noChangeAspect="1"/>
          </p:cNvPicPr>
          <p:nvPr/>
        </p:nvPicPr>
        <p:blipFill>
          <a:blip r:embed="rId6"/>
          <a:stretch>
            <a:fillRect/>
          </a:stretch>
        </p:blipFill>
        <p:spPr>
          <a:xfrm>
            <a:off x="5932292" y="3965450"/>
            <a:ext cx="4018928" cy="20564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pic>
        <p:nvPicPr>
          <p:cNvPr id="2" name="Picture 1"/>
          <p:cNvPicPr>
            <a:picLocks noChangeAspect="1"/>
          </p:cNvPicPr>
          <p:nvPr/>
        </p:nvPicPr>
        <p:blipFill>
          <a:blip r:embed="rId3"/>
          <a:stretch>
            <a:fillRect/>
          </a:stretch>
        </p:blipFill>
        <p:spPr>
          <a:xfrm>
            <a:off x="1839415" y="1779523"/>
            <a:ext cx="3388545" cy="2502041"/>
          </a:xfrm>
          <a:prstGeom prst="rect">
            <a:avLst/>
          </a:prstGeom>
        </p:spPr>
      </p:pic>
      <p:pic>
        <p:nvPicPr>
          <p:cNvPr id="3" name="Picture 2"/>
          <p:cNvPicPr>
            <a:picLocks noChangeAspect="1"/>
          </p:cNvPicPr>
          <p:nvPr/>
        </p:nvPicPr>
        <p:blipFill>
          <a:blip r:embed="rId4"/>
          <a:stretch>
            <a:fillRect/>
          </a:stretch>
        </p:blipFill>
        <p:spPr>
          <a:xfrm>
            <a:off x="7119936" y="1961691"/>
            <a:ext cx="3388545" cy="2465448"/>
          </a:xfrm>
          <a:prstGeom prst="rect">
            <a:avLst/>
          </a:prstGeom>
        </p:spPr>
      </p:pic>
      <p:pic>
        <p:nvPicPr>
          <p:cNvPr id="4" name="Picture 3"/>
          <p:cNvPicPr>
            <a:picLocks noChangeAspect="1"/>
          </p:cNvPicPr>
          <p:nvPr/>
        </p:nvPicPr>
        <p:blipFill>
          <a:blip r:embed="rId5"/>
          <a:stretch>
            <a:fillRect/>
          </a:stretch>
        </p:blipFill>
        <p:spPr>
          <a:xfrm>
            <a:off x="2258201" y="4659380"/>
            <a:ext cx="2289082" cy="2136476"/>
          </a:xfrm>
          <a:prstGeom prst="rect">
            <a:avLst/>
          </a:prstGeom>
        </p:spPr>
      </p:pic>
      <p:pic>
        <p:nvPicPr>
          <p:cNvPr id="5" name="Picture 4"/>
          <p:cNvPicPr>
            <a:picLocks noChangeAspect="1"/>
          </p:cNvPicPr>
          <p:nvPr/>
        </p:nvPicPr>
        <p:blipFill>
          <a:blip r:embed="rId6"/>
          <a:stretch>
            <a:fillRect/>
          </a:stretch>
        </p:blipFill>
        <p:spPr>
          <a:xfrm>
            <a:off x="7779327" y="4582979"/>
            <a:ext cx="2321934" cy="21364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lnSpcReduction="10000"/>
          </a:bodyPr>
          <a:lstStyle/>
          <a:p>
            <a:pPr marL="91440" lvl="0" indent="0" algn="l" rtl="0">
              <a:lnSpc>
                <a:spcPct val="90000"/>
              </a:lnSpc>
              <a:spcBef>
                <a:spcPts val="0"/>
              </a:spcBef>
              <a:spcAft>
                <a:spcPts val="0"/>
              </a:spcAft>
              <a:buSzPts val="2200"/>
              <a:buNone/>
            </a:pPr>
            <a:r>
              <a:rPr lang="en-NZ" sz="1800" b="1" dirty="0"/>
              <a:t>Fonts:</a:t>
            </a:r>
          </a:p>
          <a:p>
            <a:pPr marL="91440" lvl="0" indent="0" algn="l" rtl="0">
              <a:lnSpc>
                <a:spcPct val="90000"/>
              </a:lnSpc>
              <a:spcBef>
                <a:spcPts val="0"/>
              </a:spcBef>
              <a:spcAft>
                <a:spcPts val="0"/>
              </a:spcAft>
              <a:buSzPts val="2200"/>
              <a:buNone/>
            </a:pPr>
            <a:r>
              <a:rPr lang="en-NZ" sz="1800" dirty="0"/>
              <a:t>Oxygen + Source sans: 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err="1"/>
              <a:t>Arvo</a:t>
            </a:r>
            <a:r>
              <a:rPr lang="en-NZ" sz="1800" dirty="0"/>
              <a:t> + </a:t>
            </a:r>
            <a:r>
              <a:rPr lang="en-NZ" sz="1800" dirty="0" err="1"/>
              <a:t>Lato</a:t>
            </a:r>
            <a:r>
              <a:rPr lang="en-NZ" sz="1800" dirty="0"/>
              <a:t>:</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Oswald + Merriweather:</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Spectral + Karla:1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b="1" dirty="0"/>
              <a:t>Colour Palettes:</a:t>
            </a:r>
          </a:p>
          <a:p>
            <a:pPr marL="91440" lvl="0" indent="0" algn="l" rtl="0">
              <a:lnSpc>
                <a:spcPct val="90000"/>
              </a:lnSpc>
              <a:spcBef>
                <a:spcPts val="0"/>
              </a:spcBef>
              <a:spcAft>
                <a:spcPts val="0"/>
              </a:spcAft>
              <a:buSzPts val="2200"/>
              <a:buNone/>
            </a:pPr>
            <a:r>
              <a:rPr lang="en-NZ" sz="1800" dirty="0"/>
              <a:t>Site 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Site 2:</a:t>
            </a:r>
          </a:p>
          <a:p>
            <a:pPr marL="91440" lvl="0" indent="0" algn="l" rtl="0">
              <a:lnSpc>
                <a:spcPct val="90000"/>
              </a:lnSpc>
              <a:spcBef>
                <a:spcPts val="0"/>
              </a:spcBef>
              <a:spcAft>
                <a:spcPts val="0"/>
              </a:spcAft>
              <a:buSzPts val="2200"/>
              <a:buNone/>
            </a:pPr>
            <a:endParaRPr lang="en-NZ" sz="1800" dirty="0"/>
          </a:p>
          <a:p>
            <a:pPr marL="91440" indent="0">
              <a:spcBef>
                <a:spcPts val="0"/>
              </a:spcBef>
              <a:buSzPts val="2200"/>
              <a:buNone/>
            </a:pPr>
            <a:r>
              <a:rPr lang="en-NZ" sz="1800" dirty="0"/>
              <a:t>Trusted Source:1111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Levelling:</a:t>
            </a:r>
            <a:endParaRPr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pic>
        <p:nvPicPr>
          <p:cNvPr id="4" name="Picture 3">
            <a:extLst>
              <a:ext uri="{FF2B5EF4-FFF2-40B4-BE49-F238E27FC236}">
                <a16:creationId xmlns:a16="http://schemas.microsoft.com/office/drawing/2014/main" id="{E08571B6-4B35-4687-88C5-1B272EF27710}"/>
              </a:ext>
            </a:extLst>
          </p:cNvPr>
          <p:cNvPicPr>
            <a:picLocks noChangeAspect="1"/>
          </p:cNvPicPr>
          <p:nvPr/>
        </p:nvPicPr>
        <p:blipFill>
          <a:blip r:embed="rId3"/>
          <a:stretch>
            <a:fillRect/>
          </a:stretch>
        </p:blipFill>
        <p:spPr>
          <a:xfrm>
            <a:off x="2859938" y="2118381"/>
            <a:ext cx="6472123" cy="41544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4B06-27B0-41BF-9797-81B1B3D5BB59}"/>
              </a:ext>
            </a:extLst>
          </p:cNvPr>
          <p:cNvSpPr>
            <a:spLocks noGrp="1"/>
          </p:cNvSpPr>
          <p:nvPr>
            <p:ph type="title"/>
          </p:nvPr>
        </p:nvSpPr>
        <p:spPr/>
        <p:txBody>
          <a:bodyPr/>
          <a:lstStyle/>
          <a:p>
            <a:r>
              <a:rPr lang="en-NZ" dirty="0"/>
              <a:t>Day 1</a:t>
            </a:r>
          </a:p>
        </p:txBody>
      </p:sp>
      <p:sp>
        <p:nvSpPr>
          <p:cNvPr id="3" name="Text Placeholder 2">
            <a:extLst>
              <a:ext uri="{FF2B5EF4-FFF2-40B4-BE49-F238E27FC236}">
                <a16:creationId xmlns:a16="http://schemas.microsoft.com/office/drawing/2014/main" id="{B4396B05-E92C-4C20-A14A-18FA93331002}"/>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A9D2C564-D49E-448C-A044-2FF66CC0E3F3}"/>
              </a:ext>
            </a:extLst>
          </p:cNvPr>
          <p:cNvPicPr>
            <a:picLocks noChangeAspect="1"/>
          </p:cNvPicPr>
          <p:nvPr/>
        </p:nvPicPr>
        <p:blipFill>
          <a:blip r:embed="rId2"/>
          <a:stretch>
            <a:fillRect/>
          </a:stretch>
        </p:blipFill>
        <p:spPr>
          <a:xfrm>
            <a:off x="2001981" y="1662591"/>
            <a:ext cx="7953603" cy="5105353"/>
          </a:xfrm>
          <a:prstGeom prst="rect">
            <a:avLst/>
          </a:prstGeom>
        </p:spPr>
      </p:pic>
    </p:spTree>
    <p:extLst>
      <p:ext uri="{BB962C8B-B14F-4D97-AF65-F5344CB8AC3E}">
        <p14:creationId xmlns:p14="http://schemas.microsoft.com/office/powerpoint/2010/main" val="532897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AC85-9BDA-41D5-B48C-89F120A06F23}"/>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6C18B937-BE09-4381-9576-56A70499F52C}"/>
              </a:ext>
            </a:extLst>
          </p:cNvPr>
          <p:cNvSpPr>
            <a:spLocks noGrp="1"/>
          </p:cNvSpPr>
          <p:nvPr>
            <p:ph type="body" idx="1"/>
          </p:nvPr>
        </p:nvSpPr>
        <p:spPr/>
        <p:txBody>
          <a:bodyPr/>
          <a:lstStyle/>
          <a:p>
            <a:endParaRPr lang="en-NZ" dirty="0"/>
          </a:p>
        </p:txBody>
      </p:sp>
      <p:pic>
        <p:nvPicPr>
          <p:cNvPr id="4" name="Picture 3">
            <a:extLst>
              <a:ext uri="{FF2B5EF4-FFF2-40B4-BE49-F238E27FC236}">
                <a16:creationId xmlns:a16="http://schemas.microsoft.com/office/drawing/2014/main" id="{51EF9143-3545-451A-A388-0356DCA02287}"/>
              </a:ext>
            </a:extLst>
          </p:cNvPr>
          <p:cNvPicPr>
            <a:picLocks noChangeAspect="1"/>
          </p:cNvPicPr>
          <p:nvPr/>
        </p:nvPicPr>
        <p:blipFill>
          <a:blip r:embed="rId2"/>
          <a:stretch>
            <a:fillRect/>
          </a:stretch>
        </p:blipFill>
        <p:spPr>
          <a:xfrm>
            <a:off x="5247861" y="390939"/>
            <a:ext cx="5920011" cy="6028760"/>
          </a:xfrm>
          <a:prstGeom prst="rect">
            <a:avLst/>
          </a:prstGeom>
        </p:spPr>
      </p:pic>
    </p:spTree>
    <p:extLst>
      <p:ext uri="{BB962C8B-B14F-4D97-AF65-F5344CB8AC3E}">
        <p14:creationId xmlns:p14="http://schemas.microsoft.com/office/powerpoint/2010/main" val="241616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2</a:t>
            </a:r>
          </a:p>
        </p:txBody>
      </p:sp>
      <p:pic>
        <p:nvPicPr>
          <p:cNvPr id="4" name="Picture 3"/>
          <p:cNvPicPr>
            <a:picLocks noChangeAspect="1"/>
          </p:cNvPicPr>
          <p:nvPr/>
        </p:nvPicPr>
        <p:blipFill>
          <a:blip r:embed="rId2"/>
          <a:stretch>
            <a:fillRect/>
          </a:stretch>
        </p:blipFill>
        <p:spPr>
          <a:xfrm>
            <a:off x="1604963" y="1779875"/>
            <a:ext cx="8910637" cy="4925169"/>
          </a:xfrm>
          <a:prstGeom prst="rect">
            <a:avLst/>
          </a:prstGeom>
        </p:spPr>
      </p:pic>
    </p:spTree>
    <p:extLst>
      <p:ext uri="{BB962C8B-B14F-4D97-AF65-F5344CB8AC3E}">
        <p14:creationId xmlns:p14="http://schemas.microsoft.com/office/powerpoint/2010/main" val="3784461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8582" y="0"/>
            <a:ext cx="7517588" cy="6900429"/>
          </a:xfrm>
          <a:prstGeom prst="rect">
            <a:avLst/>
          </a:prstGeom>
        </p:spPr>
      </p:pic>
    </p:spTree>
    <p:extLst>
      <p:ext uri="{BB962C8B-B14F-4D97-AF65-F5344CB8AC3E}">
        <p14:creationId xmlns:p14="http://schemas.microsoft.com/office/powerpoint/2010/main" val="2507960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5" name="Picture 4"/>
          <p:cNvPicPr>
            <a:picLocks noChangeAspect="1"/>
          </p:cNvPicPr>
          <p:nvPr/>
        </p:nvPicPr>
        <p:blipFill>
          <a:blip r:embed="rId2"/>
          <a:stretch>
            <a:fillRect/>
          </a:stretch>
        </p:blipFill>
        <p:spPr>
          <a:xfrm>
            <a:off x="1667741" y="221673"/>
            <a:ext cx="8144997" cy="6422880"/>
          </a:xfrm>
          <a:prstGeom prst="rect">
            <a:avLst/>
          </a:prstGeom>
        </p:spPr>
      </p:pic>
    </p:spTree>
    <p:extLst>
      <p:ext uri="{BB962C8B-B14F-4D97-AF65-F5344CB8AC3E}">
        <p14:creationId xmlns:p14="http://schemas.microsoft.com/office/powerpoint/2010/main" val="2213486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2428009" y="553905"/>
            <a:ext cx="6434950" cy="6090943"/>
          </a:xfrm>
          <a:prstGeom prst="rect">
            <a:avLst/>
          </a:prstGeom>
        </p:spPr>
      </p:pic>
    </p:spTree>
    <p:extLst>
      <p:ext uri="{BB962C8B-B14F-4D97-AF65-F5344CB8AC3E}">
        <p14:creationId xmlns:p14="http://schemas.microsoft.com/office/powerpoint/2010/main" val="1592442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2693843" y="197428"/>
            <a:ext cx="6671830" cy="6505864"/>
          </a:xfrm>
          <a:prstGeom prst="rect">
            <a:avLst/>
          </a:prstGeom>
        </p:spPr>
      </p:pic>
    </p:spTree>
    <p:extLst>
      <p:ext uri="{BB962C8B-B14F-4D97-AF65-F5344CB8AC3E}">
        <p14:creationId xmlns:p14="http://schemas.microsoft.com/office/powerpoint/2010/main" val="1979746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	</a:t>
            </a:r>
          </a:p>
        </p:txBody>
      </p:sp>
      <p:pic>
        <p:nvPicPr>
          <p:cNvPr id="4" name="Picture 3"/>
          <p:cNvPicPr>
            <a:picLocks noChangeAspect="1"/>
          </p:cNvPicPr>
          <p:nvPr/>
        </p:nvPicPr>
        <p:blipFill>
          <a:blip r:embed="rId2"/>
          <a:stretch>
            <a:fillRect/>
          </a:stretch>
        </p:blipFill>
        <p:spPr>
          <a:xfrm>
            <a:off x="2967904" y="1707140"/>
            <a:ext cx="6577878" cy="4846304"/>
          </a:xfrm>
          <a:prstGeom prst="rect">
            <a:avLst/>
          </a:prstGeom>
        </p:spPr>
      </p:pic>
    </p:spTree>
    <p:extLst>
      <p:ext uri="{BB962C8B-B14F-4D97-AF65-F5344CB8AC3E}">
        <p14:creationId xmlns:p14="http://schemas.microsoft.com/office/powerpoint/2010/main" val="3968624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25163" y="475818"/>
            <a:ext cx="10014237" cy="5638229"/>
          </a:xfrm>
          <a:prstGeom prst="rect">
            <a:avLst/>
          </a:prstGeom>
        </p:spPr>
      </p:pic>
    </p:spTree>
    <p:extLst>
      <p:ext uri="{BB962C8B-B14F-4D97-AF65-F5344CB8AC3E}">
        <p14:creationId xmlns:p14="http://schemas.microsoft.com/office/powerpoint/2010/main" val="1599841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pic>
        <p:nvPicPr>
          <p:cNvPr id="4" name="Picture 3"/>
          <p:cNvPicPr>
            <a:picLocks noChangeAspect="1"/>
          </p:cNvPicPr>
          <p:nvPr/>
        </p:nvPicPr>
        <p:blipFill>
          <a:blip r:embed="rId2"/>
          <a:stretch>
            <a:fillRect/>
          </a:stretch>
        </p:blipFill>
        <p:spPr>
          <a:xfrm>
            <a:off x="4232564" y="585216"/>
            <a:ext cx="5860472" cy="5606272"/>
          </a:xfrm>
          <a:prstGeom prst="rect">
            <a:avLst/>
          </a:prstGeom>
        </p:spPr>
      </p:pic>
      <p:pic>
        <p:nvPicPr>
          <p:cNvPr id="3" name="Picture 2"/>
          <p:cNvPicPr>
            <a:picLocks noChangeAspect="1"/>
          </p:cNvPicPr>
          <p:nvPr/>
        </p:nvPicPr>
        <p:blipFill>
          <a:blip r:embed="rId3"/>
          <a:stretch>
            <a:fillRect/>
          </a:stretch>
        </p:blipFill>
        <p:spPr>
          <a:xfrm>
            <a:off x="329047" y="1950682"/>
            <a:ext cx="3529070" cy="4374956"/>
          </a:xfrm>
          <a:prstGeom prst="rect">
            <a:avLst/>
          </a:prstGeom>
        </p:spPr>
      </p:pic>
    </p:spTree>
    <p:extLst>
      <p:ext uri="{BB962C8B-B14F-4D97-AF65-F5344CB8AC3E}">
        <p14:creationId xmlns:p14="http://schemas.microsoft.com/office/powerpoint/2010/main" val="2196215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dirty="0"/>
          </a:p>
        </p:txBody>
      </p:sp>
      <p:pic>
        <p:nvPicPr>
          <p:cNvPr id="5" name="Picture 4"/>
          <p:cNvPicPr>
            <a:picLocks noChangeAspect="1"/>
          </p:cNvPicPr>
          <p:nvPr/>
        </p:nvPicPr>
        <p:blipFill>
          <a:blip r:embed="rId2"/>
          <a:stretch>
            <a:fillRect/>
          </a:stretch>
        </p:blipFill>
        <p:spPr>
          <a:xfrm>
            <a:off x="486210" y="585216"/>
            <a:ext cx="10257990" cy="5698884"/>
          </a:xfrm>
          <a:prstGeom prst="rect">
            <a:avLst/>
          </a:prstGeom>
        </p:spPr>
      </p:pic>
    </p:spTree>
    <p:extLst>
      <p:ext uri="{BB962C8B-B14F-4D97-AF65-F5344CB8AC3E}">
        <p14:creationId xmlns:p14="http://schemas.microsoft.com/office/powerpoint/2010/main" val="251150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Added user friendly error messages</a:t>
            </a:r>
            <a:endParaRPr lang="en-GB" dirty="0"/>
          </a:p>
        </p:txBody>
      </p:sp>
      <p:sp>
        <p:nvSpPr>
          <p:cNvPr id="3" name="Text Placeholder 2"/>
          <p:cNvSpPr>
            <a:spLocks noGrp="1"/>
          </p:cNvSpPr>
          <p:nvPr>
            <p:ph type="body" idx="1"/>
          </p:nvPr>
        </p:nvSpPr>
        <p:spPr/>
        <p:txBody>
          <a:bodyPr/>
          <a:lstStyle/>
          <a:p>
            <a:r>
              <a:rPr lang="en-GB" dirty="0" smtClean="0"/>
              <a:t>Informs the user</a:t>
            </a:r>
          </a:p>
          <a:p>
            <a:r>
              <a:rPr lang="en-GB" dirty="0" smtClean="0"/>
              <a:t>That their data is invalid</a:t>
            </a:r>
            <a:endParaRPr lang="en-GB" dirty="0"/>
          </a:p>
        </p:txBody>
      </p:sp>
      <p:pic>
        <p:nvPicPr>
          <p:cNvPr id="4" name="Picture 3"/>
          <p:cNvPicPr>
            <a:picLocks noChangeAspect="1"/>
          </p:cNvPicPr>
          <p:nvPr/>
        </p:nvPicPr>
        <p:blipFill>
          <a:blip r:embed="rId2"/>
          <a:stretch>
            <a:fillRect/>
          </a:stretch>
        </p:blipFill>
        <p:spPr>
          <a:xfrm>
            <a:off x="4469390" y="2577378"/>
            <a:ext cx="6772275" cy="2867025"/>
          </a:xfrm>
          <a:prstGeom prst="rect">
            <a:avLst/>
          </a:prstGeom>
        </p:spPr>
      </p:pic>
    </p:spTree>
    <p:extLst>
      <p:ext uri="{BB962C8B-B14F-4D97-AF65-F5344CB8AC3E}">
        <p14:creationId xmlns:p14="http://schemas.microsoft.com/office/powerpoint/2010/main" val="1147845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646777" y="372341"/>
            <a:ext cx="6345498" cy="6111586"/>
          </a:xfrm>
          <a:prstGeom prst="rect">
            <a:avLst/>
          </a:prstGeom>
        </p:spPr>
      </p:pic>
    </p:spTree>
    <p:extLst>
      <p:ext uri="{BB962C8B-B14F-4D97-AF65-F5344CB8AC3E}">
        <p14:creationId xmlns:p14="http://schemas.microsoft.com/office/powerpoint/2010/main" val="2398658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125820"/>
          </a:xfrm>
        </p:spPr>
        <p:txBody>
          <a:bodyPr>
            <a:normAutofit fontScale="90000"/>
          </a:bodyPr>
          <a:lstStyle/>
          <a:p>
            <a:r>
              <a:rPr lang="en-GB" dirty="0" err="1"/>
              <a:t>Javascript</a:t>
            </a:r>
            <a:r>
              <a:rPr lang="en-GB" dirty="0"/>
              <a:t> version control at </a:t>
            </a:r>
            <a:r>
              <a:rPr lang="en-GB" dirty="0">
                <a:hlinkClick r:id="rId2"/>
              </a:rPr>
              <a:t>https://github.com/callumc20171/3.7-Assessment</a:t>
            </a:r>
            <a:endParaRPr lang="en-GB" dirty="0"/>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1355581" y="1884218"/>
            <a:ext cx="2807834" cy="4717473"/>
          </a:xfrm>
          <a:prstGeom prst="rect">
            <a:avLst/>
          </a:prstGeom>
        </p:spPr>
      </p:pic>
      <p:pic>
        <p:nvPicPr>
          <p:cNvPr id="5" name="Picture 4"/>
          <p:cNvPicPr>
            <a:picLocks noChangeAspect="1"/>
          </p:cNvPicPr>
          <p:nvPr/>
        </p:nvPicPr>
        <p:blipFill>
          <a:blip r:embed="rId4"/>
          <a:stretch>
            <a:fillRect/>
          </a:stretch>
        </p:blipFill>
        <p:spPr>
          <a:xfrm>
            <a:off x="4494868" y="1851098"/>
            <a:ext cx="3332950" cy="4755788"/>
          </a:xfrm>
          <a:prstGeom prst="rect">
            <a:avLst/>
          </a:prstGeom>
        </p:spPr>
      </p:pic>
    </p:spTree>
    <p:extLst>
      <p:ext uri="{BB962C8B-B14F-4D97-AF65-F5344CB8AC3E}">
        <p14:creationId xmlns:p14="http://schemas.microsoft.com/office/powerpoint/2010/main" val="2780608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p>
        </p:txBody>
      </p:sp>
      <p:sp>
        <p:nvSpPr>
          <p:cNvPr id="3" name="Text Placeholder 2"/>
          <p:cNvSpPr>
            <a:spLocks noGrp="1"/>
          </p:cNvSpPr>
          <p:nvPr>
            <p:ph type="body" idx="1"/>
          </p:nvPr>
        </p:nvSpPr>
        <p:spPr/>
        <p:txBody>
          <a:bodyPr>
            <a:normAutofit/>
          </a:bodyPr>
          <a:lstStyle/>
          <a:p>
            <a:r>
              <a:rPr lang="en-GB" sz="1400" dirty="0"/>
              <a:t>Functionality – </a:t>
            </a:r>
          </a:p>
          <a:p>
            <a:r>
              <a:rPr lang="en-GB" sz="1400" dirty="0"/>
              <a:t>You page is really awesome with how your able to go to the next card and able to go back but you need to fix the scaling on the pictures</a:t>
            </a:r>
          </a:p>
          <a:p>
            <a:endParaRPr lang="en-GB" sz="1400" dirty="0"/>
          </a:p>
          <a:p>
            <a:pPr marL="114300" indent="0">
              <a:buNone/>
            </a:pPr>
            <a:endParaRPr lang="en-GB" sz="1400" dirty="0"/>
          </a:p>
          <a:p>
            <a:r>
              <a:rPr lang="en-GB" sz="1400" dirty="0"/>
              <a:t>Aesthetics – the colour combo and fonts are really good I could easily read everything with ease</a:t>
            </a:r>
          </a:p>
          <a:p>
            <a:endParaRPr lang="en-GB" sz="1400" dirty="0"/>
          </a:p>
          <a:p>
            <a:r>
              <a:rPr lang="en-GB" sz="1400" dirty="0"/>
              <a:t>You need make it scale better for phone view, maybe make it more obvious on what is going on and what to do</a:t>
            </a:r>
          </a:p>
        </p:txBody>
      </p:sp>
      <p:pic>
        <p:nvPicPr>
          <p:cNvPr id="4" name="Picture 3">
            <a:extLst>
              <a:ext uri="{FF2B5EF4-FFF2-40B4-BE49-F238E27FC236}">
                <a16:creationId xmlns:a16="http://schemas.microsoft.com/office/drawing/2014/main" id="{EBF60985-0AE6-4E0A-B600-4C5910FE08F0}"/>
              </a:ext>
            </a:extLst>
          </p:cNvPr>
          <p:cNvPicPr>
            <a:picLocks noChangeAspect="1"/>
          </p:cNvPicPr>
          <p:nvPr/>
        </p:nvPicPr>
        <p:blipFill>
          <a:blip r:embed="rId2"/>
          <a:stretch>
            <a:fillRect/>
          </a:stretch>
        </p:blipFill>
        <p:spPr>
          <a:xfrm>
            <a:off x="3977196" y="77469"/>
            <a:ext cx="4758431" cy="2290448"/>
          </a:xfrm>
          <a:prstGeom prst="rect">
            <a:avLst/>
          </a:prstGeom>
        </p:spPr>
      </p:pic>
      <p:pic>
        <p:nvPicPr>
          <p:cNvPr id="5" name="Picture 4">
            <a:extLst>
              <a:ext uri="{FF2B5EF4-FFF2-40B4-BE49-F238E27FC236}">
                <a16:creationId xmlns:a16="http://schemas.microsoft.com/office/drawing/2014/main" id="{45C193E9-2385-4F97-BB1E-02D714E38520}"/>
              </a:ext>
            </a:extLst>
          </p:cNvPr>
          <p:cNvPicPr>
            <a:picLocks noChangeAspect="1"/>
          </p:cNvPicPr>
          <p:nvPr/>
        </p:nvPicPr>
        <p:blipFill>
          <a:blip r:embed="rId3"/>
          <a:stretch>
            <a:fillRect/>
          </a:stretch>
        </p:blipFill>
        <p:spPr>
          <a:xfrm>
            <a:off x="8658687" y="283092"/>
            <a:ext cx="3533313" cy="1879202"/>
          </a:xfrm>
          <a:prstGeom prst="rect">
            <a:avLst/>
          </a:prstGeom>
        </p:spPr>
      </p:pic>
    </p:spTree>
    <p:extLst>
      <p:ext uri="{BB962C8B-B14F-4D97-AF65-F5344CB8AC3E}">
        <p14:creationId xmlns:p14="http://schemas.microsoft.com/office/powerpoint/2010/main" val="841908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1155123" y="1006619"/>
            <a:ext cx="9346623" cy="4197245"/>
          </a:xfrm>
          <a:prstGeom prst="rect">
            <a:avLst/>
          </a:prstGeom>
        </p:spPr>
      </p:pic>
    </p:spTree>
    <p:extLst>
      <p:ext uri="{BB962C8B-B14F-4D97-AF65-F5344CB8AC3E}">
        <p14:creationId xmlns:p14="http://schemas.microsoft.com/office/powerpoint/2010/main" val="1536841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879136" y="99580"/>
            <a:ext cx="6865064" cy="6384347"/>
          </a:xfrm>
          <a:prstGeom prst="rect">
            <a:avLst/>
          </a:prstGeom>
        </p:spPr>
      </p:pic>
    </p:spTree>
    <p:extLst>
      <p:ext uri="{BB962C8B-B14F-4D97-AF65-F5344CB8AC3E}">
        <p14:creationId xmlns:p14="http://schemas.microsoft.com/office/powerpoint/2010/main" val="4032599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831773" y="272796"/>
            <a:ext cx="5676900" cy="6585204"/>
          </a:xfrm>
          <a:prstGeom prst="rect">
            <a:avLst/>
          </a:prstGeom>
        </p:spPr>
      </p:pic>
    </p:spTree>
    <p:extLst>
      <p:ext uri="{BB962C8B-B14F-4D97-AF65-F5344CB8AC3E}">
        <p14:creationId xmlns:p14="http://schemas.microsoft.com/office/powerpoint/2010/main" val="1683502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711720" y="434688"/>
            <a:ext cx="6748462" cy="6255448"/>
          </a:xfrm>
          <a:prstGeom prst="rect">
            <a:avLst/>
          </a:prstGeom>
        </p:spPr>
      </p:pic>
    </p:spTree>
    <p:extLst>
      <p:ext uri="{BB962C8B-B14F-4D97-AF65-F5344CB8AC3E}">
        <p14:creationId xmlns:p14="http://schemas.microsoft.com/office/powerpoint/2010/main" val="2527625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Javascript</a:t>
            </a:r>
            <a:endParaRPr lang="en-GB" dirty="0"/>
          </a:p>
        </p:txBody>
      </p:sp>
      <p:pic>
        <p:nvPicPr>
          <p:cNvPr id="5" name="Picture 4"/>
          <p:cNvPicPr>
            <a:picLocks noChangeAspect="1"/>
          </p:cNvPicPr>
          <p:nvPr/>
        </p:nvPicPr>
        <p:blipFill>
          <a:blip r:embed="rId2"/>
          <a:stretch>
            <a:fillRect/>
          </a:stretch>
        </p:blipFill>
        <p:spPr>
          <a:xfrm>
            <a:off x="6586728" y="484909"/>
            <a:ext cx="5278054" cy="6123709"/>
          </a:xfrm>
          <a:prstGeom prst="rect">
            <a:avLst/>
          </a:prstGeom>
        </p:spPr>
      </p:pic>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744682" y="2084832"/>
            <a:ext cx="5562600" cy="4162425"/>
          </a:xfrm>
          <a:prstGeom prst="rect">
            <a:avLst/>
          </a:prstGeom>
        </p:spPr>
      </p:pic>
    </p:spTree>
    <p:extLst>
      <p:ext uri="{BB962C8B-B14F-4D97-AF65-F5344CB8AC3E}">
        <p14:creationId xmlns:p14="http://schemas.microsoft.com/office/powerpoint/2010/main" val="4226579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35AA-972B-44FD-A745-4F8DC0015C35}"/>
              </a:ext>
            </a:extLst>
          </p:cNvPr>
          <p:cNvSpPr>
            <a:spLocks noGrp="1"/>
          </p:cNvSpPr>
          <p:nvPr>
            <p:ph type="title"/>
          </p:nvPr>
        </p:nvSpPr>
        <p:spPr/>
        <p:txBody>
          <a:bodyPr/>
          <a:lstStyle/>
          <a:p>
            <a:endParaRPr lang="en-NZ" dirty="0"/>
          </a:p>
        </p:txBody>
      </p:sp>
      <p:sp>
        <p:nvSpPr>
          <p:cNvPr id="3" name="Text Placeholder 2">
            <a:extLst>
              <a:ext uri="{FF2B5EF4-FFF2-40B4-BE49-F238E27FC236}">
                <a16:creationId xmlns:a16="http://schemas.microsoft.com/office/drawing/2014/main" id="{1F3362AB-8DB5-4F52-B133-BEB25EC873AC}"/>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B2BD8B31-76EC-4582-A567-B33AA7ABE0E0}"/>
              </a:ext>
            </a:extLst>
          </p:cNvPr>
          <p:cNvPicPr>
            <a:picLocks noChangeAspect="1"/>
          </p:cNvPicPr>
          <p:nvPr/>
        </p:nvPicPr>
        <p:blipFill>
          <a:blip r:embed="rId2"/>
          <a:stretch>
            <a:fillRect/>
          </a:stretch>
        </p:blipFill>
        <p:spPr>
          <a:xfrm>
            <a:off x="1024128" y="692458"/>
            <a:ext cx="2669124" cy="5344357"/>
          </a:xfrm>
          <a:prstGeom prst="rect">
            <a:avLst/>
          </a:prstGeom>
        </p:spPr>
      </p:pic>
      <p:pic>
        <p:nvPicPr>
          <p:cNvPr id="5" name="Picture 4">
            <a:extLst>
              <a:ext uri="{FF2B5EF4-FFF2-40B4-BE49-F238E27FC236}">
                <a16:creationId xmlns:a16="http://schemas.microsoft.com/office/drawing/2014/main" id="{6743D4D5-578C-4B3E-9B85-C10F6308BC46}"/>
              </a:ext>
            </a:extLst>
          </p:cNvPr>
          <p:cNvPicPr>
            <a:picLocks noChangeAspect="1"/>
          </p:cNvPicPr>
          <p:nvPr/>
        </p:nvPicPr>
        <p:blipFill>
          <a:blip r:embed="rId3"/>
          <a:stretch>
            <a:fillRect/>
          </a:stretch>
        </p:blipFill>
        <p:spPr>
          <a:xfrm>
            <a:off x="3831102" y="1285042"/>
            <a:ext cx="2760571" cy="4287915"/>
          </a:xfrm>
          <a:prstGeom prst="rect">
            <a:avLst/>
          </a:prstGeom>
        </p:spPr>
      </p:pic>
      <p:pic>
        <p:nvPicPr>
          <p:cNvPr id="6" name="Picture 5">
            <a:extLst>
              <a:ext uri="{FF2B5EF4-FFF2-40B4-BE49-F238E27FC236}">
                <a16:creationId xmlns:a16="http://schemas.microsoft.com/office/drawing/2014/main" id="{4294E146-2655-49D4-8D8B-E0B50991D4BF}"/>
              </a:ext>
            </a:extLst>
          </p:cNvPr>
          <p:cNvPicPr>
            <a:picLocks noChangeAspect="1"/>
          </p:cNvPicPr>
          <p:nvPr/>
        </p:nvPicPr>
        <p:blipFill>
          <a:blip r:embed="rId4"/>
          <a:stretch>
            <a:fillRect/>
          </a:stretch>
        </p:blipFill>
        <p:spPr>
          <a:xfrm>
            <a:off x="6729523" y="692456"/>
            <a:ext cx="2278025" cy="5344357"/>
          </a:xfrm>
          <a:prstGeom prst="rect">
            <a:avLst/>
          </a:prstGeom>
        </p:spPr>
      </p:pic>
    </p:spTree>
    <p:extLst>
      <p:ext uri="{BB962C8B-B14F-4D97-AF65-F5344CB8AC3E}">
        <p14:creationId xmlns:p14="http://schemas.microsoft.com/office/powerpoint/2010/main" val="4133469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E7197-8B4B-4646-81C7-59F1A01DF1C5}"/>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F8441B69-8713-49F8-99B6-8C822EEFB766}"/>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4970F14D-253C-4473-BDAF-CBA4920754B0}"/>
              </a:ext>
            </a:extLst>
          </p:cNvPr>
          <p:cNvPicPr>
            <a:picLocks noChangeAspect="1"/>
          </p:cNvPicPr>
          <p:nvPr/>
        </p:nvPicPr>
        <p:blipFill>
          <a:blip r:embed="rId2"/>
          <a:stretch>
            <a:fillRect/>
          </a:stretch>
        </p:blipFill>
        <p:spPr>
          <a:xfrm>
            <a:off x="3358513" y="825623"/>
            <a:ext cx="5051301" cy="5069150"/>
          </a:xfrm>
          <a:prstGeom prst="rect">
            <a:avLst/>
          </a:prstGeom>
        </p:spPr>
      </p:pic>
    </p:spTree>
    <p:extLst>
      <p:ext uri="{BB962C8B-B14F-4D97-AF65-F5344CB8AC3E}">
        <p14:creationId xmlns:p14="http://schemas.microsoft.com/office/powerpoint/2010/main" val="3819189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3FE8-A1B5-41E0-BB98-9A54B7A0FD56}"/>
              </a:ext>
            </a:extLst>
          </p:cNvPr>
          <p:cNvSpPr>
            <a:spLocks noGrp="1"/>
          </p:cNvSpPr>
          <p:nvPr>
            <p:ph type="title"/>
          </p:nvPr>
        </p:nvSpPr>
        <p:spPr/>
        <p:txBody>
          <a:bodyPr/>
          <a:lstStyle/>
          <a:p>
            <a:r>
              <a:rPr lang="en-NZ" dirty="0" err="1"/>
              <a:t>Javascript</a:t>
            </a:r>
            <a:endParaRPr lang="en-NZ" dirty="0"/>
          </a:p>
        </p:txBody>
      </p:sp>
      <p:pic>
        <p:nvPicPr>
          <p:cNvPr id="4" name="Picture 3">
            <a:extLst>
              <a:ext uri="{FF2B5EF4-FFF2-40B4-BE49-F238E27FC236}">
                <a16:creationId xmlns:a16="http://schemas.microsoft.com/office/drawing/2014/main" id="{6E58A7B3-4DEC-478B-BEAF-B06FEA183165}"/>
              </a:ext>
            </a:extLst>
          </p:cNvPr>
          <p:cNvPicPr>
            <a:picLocks noChangeAspect="1"/>
          </p:cNvPicPr>
          <p:nvPr/>
        </p:nvPicPr>
        <p:blipFill>
          <a:blip r:embed="rId2"/>
          <a:stretch>
            <a:fillRect/>
          </a:stretch>
        </p:blipFill>
        <p:spPr>
          <a:xfrm>
            <a:off x="1024128" y="1718569"/>
            <a:ext cx="6600825" cy="4876800"/>
          </a:xfrm>
          <a:prstGeom prst="rect">
            <a:avLst/>
          </a:prstGeom>
        </p:spPr>
      </p:pic>
      <p:sp>
        <p:nvSpPr>
          <p:cNvPr id="3" name="Text Placeholder 2">
            <a:extLst>
              <a:ext uri="{FF2B5EF4-FFF2-40B4-BE49-F238E27FC236}">
                <a16:creationId xmlns:a16="http://schemas.microsoft.com/office/drawing/2014/main" id="{7FA1B0B0-04BB-412F-A298-3873C46D82AD}"/>
              </a:ext>
            </a:extLst>
          </p:cNvPr>
          <p:cNvSpPr>
            <a:spLocks noGrp="1"/>
          </p:cNvSpPr>
          <p:nvPr>
            <p:ph type="body" idx="1"/>
          </p:nvPr>
        </p:nvSpPr>
        <p:spPr/>
        <p:txBody>
          <a:bodyPr/>
          <a:lstStyle/>
          <a:p>
            <a:endParaRPr lang="en-NZ" dirty="0"/>
          </a:p>
        </p:txBody>
      </p:sp>
      <p:pic>
        <p:nvPicPr>
          <p:cNvPr id="5" name="Picture 4">
            <a:extLst>
              <a:ext uri="{FF2B5EF4-FFF2-40B4-BE49-F238E27FC236}">
                <a16:creationId xmlns:a16="http://schemas.microsoft.com/office/drawing/2014/main" id="{B9158524-131C-41BC-AFCB-E2C89CDFF7DB}"/>
              </a:ext>
            </a:extLst>
          </p:cNvPr>
          <p:cNvPicPr>
            <a:picLocks noChangeAspect="1"/>
          </p:cNvPicPr>
          <p:nvPr/>
        </p:nvPicPr>
        <p:blipFill>
          <a:blip r:embed="rId3"/>
          <a:stretch>
            <a:fillRect/>
          </a:stretch>
        </p:blipFill>
        <p:spPr>
          <a:xfrm>
            <a:off x="8040024" y="2646285"/>
            <a:ext cx="3788496" cy="2609295"/>
          </a:xfrm>
          <a:prstGeom prst="rect">
            <a:avLst/>
          </a:prstGeom>
        </p:spPr>
      </p:pic>
    </p:spTree>
    <p:extLst>
      <p:ext uri="{BB962C8B-B14F-4D97-AF65-F5344CB8AC3E}">
        <p14:creationId xmlns:p14="http://schemas.microsoft.com/office/powerpoint/2010/main" val="3199941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Editing photos</a:t>
            </a:r>
            <a:endParaRPr lang="en-GB" dirty="0"/>
          </a:p>
        </p:txBody>
      </p:sp>
      <p:sp>
        <p:nvSpPr>
          <p:cNvPr id="3" name="Text Placeholder 2"/>
          <p:cNvSpPr>
            <a:spLocks noGrp="1"/>
          </p:cNvSpPr>
          <p:nvPr>
            <p:ph type="body" idx="1"/>
          </p:nvPr>
        </p:nvSpPr>
        <p:spPr/>
        <p:txBody>
          <a:bodyPr/>
          <a:lstStyle/>
          <a:p>
            <a:r>
              <a:rPr lang="en-GB" dirty="0" smtClean="0"/>
              <a:t>Used Photoshop to remove all white </a:t>
            </a:r>
          </a:p>
          <a:p>
            <a:r>
              <a:rPr lang="en-GB" dirty="0" smtClean="0"/>
              <a:t>Backgrounds from images.</a:t>
            </a:r>
            <a:endParaRPr lang="en-GB" dirty="0"/>
          </a:p>
        </p:txBody>
      </p:sp>
      <p:pic>
        <p:nvPicPr>
          <p:cNvPr id="4" name="Picture 3"/>
          <p:cNvPicPr>
            <a:picLocks noChangeAspect="1"/>
          </p:cNvPicPr>
          <p:nvPr/>
        </p:nvPicPr>
        <p:blipFill>
          <a:blip r:embed="rId2"/>
          <a:stretch>
            <a:fillRect/>
          </a:stretch>
        </p:blipFill>
        <p:spPr>
          <a:xfrm>
            <a:off x="6989185" y="630259"/>
            <a:ext cx="4052888" cy="5548869"/>
          </a:xfrm>
          <a:prstGeom prst="rect">
            <a:avLst/>
          </a:prstGeom>
        </p:spPr>
      </p:pic>
    </p:spTree>
    <p:extLst>
      <p:ext uri="{BB962C8B-B14F-4D97-AF65-F5344CB8AC3E}">
        <p14:creationId xmlns:p14="http://schemas.microsoft.com/office/powerpoint/2010/main" val="173656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pic>
        <p:nvPicPr>
          <p:cNvPr id="2" name="Picture 1"/>
          <p:cNvPicPr>
            <a:picLocks noChangeAspect="1"/>
          </p:cNvPicPr>
          <p:nvPr/>
        </p:nvPicPr>
        <p:blipFill>
          <a:blip r:embed="rId3"/>
          <a:stretch>
            <a:fillRect/>
          </a:stretch>
        </p:blipFill>
        <p:spPr>
          <a:xfrm>
            <a:off x="779318" y="1877292"/>
            <a:ext cx="2594264" cy="2239674"/>
          </a:xfrm>
          <a:prstGeom prst="rect">
            <a:avLst/>
          </a:prstGeom>
        </p:spPr>
      </p:pic>
      <p:sp>
        <p:nvSpPr>
          <p:cNvPr id="4" name="TextBox 3"/>
          <p:cNvSpPr txBox="1"/>
          <p:nvPr/>
        </p:nvSpPr>
        <p:spPr>
          <a:xfrm>
            <a:off x="3512127" y="2008909"/>
            <a:ext cx="1399309" cy="954107"/>
          </a:xfrm>
          <a:prstGeom prst="rect">
            <a:avLst/>
          </a:prstGeom>
          <a:noFill/>
        </p:spPr>
        <p:txBody>
          <a:bodyPr wrap="square" rtlCol="0">
            <a:spAutoFit/>
          </a:bodyPr>
          <a:lstStyle/>
          <a:p>
            <a:r>
              <a:rPr lang="en-GB" dirty="0" smtClean="0"/>
              <a:t>Prevents user from booking a date that is before today.</a:t>
            </a:r>
            <a:endParaRPr lang="en-GB" dirty="0"/>
          </a:p>
        </p:txBody>
      </p:sp>
      <p:pic>
        <p:nvPicPr>
          <p:cNvPr id="5" name="Picture 4"/>
          <p:cNvPicPr>
            <a:picLocks noChangeAspect="1"/>
          </p:cNvPicPr>
          <p:nvPr/>
        </p:nvPicPr>
        <p:blipFill>
          <a:blip r:embed="rId4"/>
          <a:stretch>
            <a:fillRect/>
          </a:stretch>
        </p:blipFill>
        <p:spPr>
          <a:xfrm>
            <a:off x="653328" y="4006129"/>
            <a:ext cx="3311475" cy="2297690"/>
          </a:xfrm>
          <a:prstGeom prst="rect">
            <a:avLst/>
          </a:prstGeom>
        </p:spPr>
      </p:pic>
      <p:sp>
        <p:nvSpPr>
          <p:cNvPr id="6" name="TextBox 5"/>
          <p:cNvSpPr txBox="1"/>
          <p:nvPr/>
        </p:nvSpPr>
        <p:spPr>
          <a:xfrm>
            <a:off x="4156364" y="4116966"/>
            <a:ext cx="1343891" cy="1384995"/>
          </a:xfrm>
          <a:prstGeom prst="rect">
            <a:avLst/>
          </a:prstGeom>
          <a:noFill/>
        </p:spPr>
        <p:txBody>
          <a:bodyPr wrap="square" rtlCol="0">
            <a:spAutoFit/>
          </a:bodyPr>
          <a:lstStyle/>
          <a:p>
            <a:r>
              <a:rPr lang="en-GB" dirty="0" smtClean="0"/>
              <a:t>Borderline date also does not allow the user to continue</a:t>
            </a:r>
          </a:p>
          <a:p>
            <a:endParaRPr lang="en-GB" dirty="0"/>
          </a:p>
        </p:txBody>
      </p:sp>
      <p:pic>
        <p:nvPicPr>
          <p:cNvPr id="7" name="Picture 6"/>
          <p:cNvPicPr>
            <a:picLocks noChangeAspect="1"/>
          </p:cNvPicPr>
          <p:nvPr/>
        </p:nvPicPr>
        <p:blipFill>
          <a:blip r:embed="rId5"/>
          <a:stretch>
            <a:fillRect/>
          </a:stretch>
        </p:blipFill>
        <p:spPr>
          <a:xfrm>
            <a:off x="7970261" y="254451"/>
            <a:ext cx="3837594" cy="4647459"/>
          </a:xfrm>
          <a:prstGeom prst="rect">
            <a:avLst/>
          </a:prstGeom>
        </p:spPr>
      </p:pic>
      <p:sp>
        <p:nvSpPr>
          <p:cNvPr id="8" name="TextBox 7"/>
          <p:cNvSpPr txBox="1"/>
          <p:nvPr/>
        </p:nvSpPr>
        <p:spPr>
          <a:xfrm>
            <a:off x="8001000" y="5154974"/>
            <a:ext cx="3823855" cy="738664"/>
          </a:xfrm>
          <a:prstGeom prst="rect">
            <a:avLst/>
          </a:prstGeom>
          <a:noFill/>
        </p:spPr>
        <p:txBody>
          <a:bodyPr wrap="square" rtlCol="0">
            <a:spAutoFit/>
          </a:bodyPr>
          <a:lstStyle/>
          <a:p>
            <a:r>
              <a:rPr lang="en-GB" dirty="0" smtClean="0"/>
              <a:t>Patterns are used to ensure that user information is valid. Form will not submit without valid data.</a:t>
            </a:r>
            <a:endParaRPr lang="en-GB"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Web Research- www.budget.co.nz</a:t>
            </a:r>
            <a:endParaRPr dirty="0"/>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1804</TotalTime>
  <Words>1660</Words>
  <Application>Microsoft Office PowerPoint</Application>
  <PresentationFormat>Widescreen</PresentationFormat>
  <Paragraphs>187</Paragraphs>
  <Slides>75</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75</vt:i4>
      </vt:variant>
    </vt:vector>
  </HeadingPairs>
  <TitlesOfParts>
    <vt:vector size="79"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Version Control</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Day 1</vt:lpstr>
      <vt:lpstr>Trello</vt:lpstr>
      <vt:lpstr>Day 2</vt:lpstr>
      <vt:lpstr>PowerPoint Presentation</vt:lpstr>
      <vt:lpstr>PowerPoint Presentation</vt:lpstr>
      <vt:lpstr>PowerPoint Presentation</vt:lpstr>
      <vt:lpstr>PowerPoint Presentation</vt:lpstr>
      <vt:lpstr>Trello </vt:lpstr>
      <vt:lpstr>PowerPoint Presentation</vt:lpstr>
      <vt:lpstr>Trello</vt:lpstr>
      <vt:lpstr>PowerPoint Presentation</vt:lpstr>
      <vt:lpstr>Added user friendly error messages</vt:lpstr>
      <vt:lpstr>Trello</vt:lpstr>
      <vt:lpstr>Javascript version control at https://github.com/callumc20171/3.7-Assessment</vt:lpstr>
      <vt:lpstr>Feedback</vt:lpstr>
      <vt:lpstr>PowerPoint Presentation</vt:lpstr>
      <vt:lpstr>Trello</vt:lpstr>
      <vt:lpstr>PowerPoint Presentation</vt:lpstr>
      <vt:lpstr>Trello</vt:lpstr>
      <vt:lpstr>Javascript</vt:lpstr>
      <vt:lpstr>PowerPoint Presentation</vt:lpstr>
      <vt:lpstr>Trello</vt:lpstr>
      <vt:lpstr>Javascript</vt:lpstr>
      <vt:lpstr>Editing photos</vt:lpstr>
      <vt:lpstr>TRIALING INPUTS</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34</cp:revision>
  <dcterms:created xsi:type="dcterms:W3CDTF">2019-08-05T00:18:44Z</dcterms:created>
  <dcterms:modified xsi:type="dcterms:W3CDTF">2020-07-19T21:43:17Z</dcterms:modified>
</cp:coreProperties>
</file>